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C67"/>
    <a:srgbClr val="11455C"/>
    <a:srgbClr val="104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ye4software.com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dirty="0"/>
              <a:t>Eye4Software B.V.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dirty="0"/>
              <a:t>Hydromagic Survey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3031-EF90-A424-ED0A-0F566447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43C8-C3CD-0DA7-2DC4-8B582F46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1. Software Installation</a:t>
            </a:r>
          </a:p>
          <a:p>
            <a:r>
              <a:rPr lang="en-US" sz="6600" dirty="0"/>
              <a:t>2. Project Preparation</a:t>
            </a:r>
          </a:p>
          <a:p>
            <a:r>
              <a:rPr lang="en-US" sz="6600" dirty="0"/>
              <a:t>3. Recording Data</a:t>
            </a:r>
          </a:p>
          <a:p>
            <a:r>
              <a:rPr lang="en-US" sz="6600" dirty="0"/>
              <a:t>4. Post Processing</a:t>
            </a:r>
            <a:endParaRPr lang="en-NL" sz="6600" dirty="0"/>
          </a:p>
        </p:txBody>
      </p:sp>
    </p:spTree>
    <p:extLst>
      <p:ext uri="{BB962C8B-B14F-4D97-AF65-F5344CB8AC3E}">
        <p14:creationId xmlns:p14="http://schemas.microsoft.com/office/powerpoint/2010/main" val="23488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C3B3-ED41-0014-8557-25A8A1DE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Installation - Download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F8899-F83E-CCFE-F3A4-0F3D13D63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Installer package can be downloaded free of charge from the Eye4Software website: </a:t>
            </a:r>
            <a:r>
              <a:rPr lang="en-US" sz="2400" dirty="0">
                <a:hlinkClick r:id="rId2"/>
              </a:rPr>
              <a:t>https://www.eye4software.com/download</a:t>
            </a:r>
            <a:r>
              <a:rPr lang="en-US" sz="2400" dirty="0"/>
              <a:t>.</a:t>
            </a:r>
          </a:p>
          <a:p>
            <a:r>
              <a:rPr lang="en-US" sz="2400" dirty="0"/>
              <a:t>Always make sure you select the “FULL” version when you own a license (computer bound or dongle bound license).</a:t>
            </a:r>
          </a:p>
          <a:p>
            <a:r>
              <a:rPr lang="en-US" sz="2400" dirty="0"/>
              <a:t>For Windows 10 and Windows 11, please select the 64-bit version, as it can handle larger amounts of computer memory (&gt; 4GB).</a:t>
            </a:r>
          </a:p>
          <a:p>
            <a:r>
              <a:rPr lang="en-US" sz="2400" dirty="0"/>
              <a:t>To keep the installer package compact, geoid and correction grid data are not included. They can be installed form within the software.</a:t>
            </a:r>
          </a:p>
          <a:p>
            <a:r>
              <a:rPr lang="en-US" sz="2400" dirty="0"/>
              <a:t>Older versions and offline documentation (PDF’s) can be found in the download archive: https://www.eye4software.com/archive.</a:t>
            </a:r>
          </a:p>
        </p:txBody>
      </p:sp>
    </p:spTree>
    <p:extLst>
      <p:ext uri="{BB962C8B-B14F-4D97-AF65-F5344CB8AC3E}">
        <p14:creationId xmlns:p14="http://schemas.microsoft.com/office/powerpoint/2010/main" val="50542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ADA5-4B52-856B-D762-D22CD0DF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Installation - Download</a:t>
            </a:r>
            <a:endParaRPr lang="en-NL" dirty="0"/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65F7663-5276-DD06-46B3-516EC518E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778" y="1825625"/>
            <a:ext cx="5489019" cy="4351338"/>
          </a:xfrm>
        </p:spPr>
      </p:pic>
    </p:spTree>
    <p:extLst>
      <p:ext uri="{BB962C8B-B14F-4D97-AF65-F5344CB8AC3E}">
        <p14:creationId xmlns:p14="http://schemas.microsoft.com/office/powerpoint/2010/main" val="378625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B623-C3AA-0AB0-D891-B47579E4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Installation - Installer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1AEA-DE1F-D483-46F2-8E8F92FD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download, go to the downloads folder of your PC and execute the installer (preferably as an Administrator).</a:t>
            </a:r>
          </a:p>
          <a:p>
            <a:r>
              <a:rPr lang="en-US" dirty="0"/>
              <a:t>To run the installer as an Administrator, right click the installer file and select the “Run as administrator…” option from the menu.</a:t>
            </a:r>
          </a:p>
          <a:p>
            <a:r>
              <a:rPr lang="en-US" dirty="0"/>
              <a:t>It is possible that the Administrator password must be entered.</a:t>
            </a:r>
          </a:p>
          <a:p>
            <a:r>
              <a:rPr lang="en-US" dirty="0"/>
              <a:t>When not executed as an Administrator, it is possible that some folders and files are read-only after installation, causing issues.</a:t>
            </a:r>
          </a:p>
          <a:p>
            <a:r>
              <a:rPr lang="en-US" dirty="0"/>
              <a:t>When a popup displayed, with the question if you want to allow the software from an unknown publisher wants to make changes to your PC, click “OK” or “Allow”.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1423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70EF-9100-7CE5-E49A-CEC030D3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Installation - Installer</a:t>
            </a:r>
            <a:endParaRPr lang="en-NL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0CF739E-9643-F957-4CAF-FB411A26F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065" y="1826240"/>
            <a:ext cx="3802380" cy="295656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24F435-17BA-CC51-EBF4-2DFE20947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173" y="2489700"/>
            <a:ext cx="3802380" cy="2956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748A4-DCE5-AF3F-A851-7C34B9A5E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465" y="3151803"/>
            <a:ext cx="3802380" cy="29565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AE3ADF-66F9-6889-322C-BF95486E5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233" y="1826240"/>
            <a:ext cx="3802380" cy="29565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AE4059-A4C1-AFCD-F044-1B02DE08F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525" y="2489700"/>
            <a:ext cx="3802380" cy="29565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E08ABF-C99A-3DFB-4CBB-08A9CCD70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946" y="3130459"/>
            <a:ext cx="380238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68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CDD82CE05C34B91A6D5AF5778A555" ma:contentTypeVersion="5" ma:contentTypeDescription="Create a new document." ma:contentTypeScope="" ma:versionID="a7aba0fab9d7b95da72de1c9e98803c6">
  <xsd:schema xmlns:xsd="http://www.w3.org/2001/XMLSchema" xmlns:xs="http://www.w3.org/2001/XMLSchema" xmlns:p="http://schemas.microsoft.com/office/2006/metadata/properties" xmlns:ns3="02e8b90b-ec79-4b42-bab1-ff1f0bf7013c" xmlns:ns4="bb642792-feca-4d5a-8d5e-24ad949f94fa" targetNamespace="http://schemas.microsoft.com/office/2006/metadata/properties" ma:root="true" ma:fieldsID="fabe65b13a55ac4d0d581acb01a193b3" ns3:_="" ns4:_="">
    <xsd:import namespace="02e8b90b-ec79-4b42-bab1-ff1f0bf7013c"/>
    <xsd:import namespace="bb642792-feca-4d5a-8d5e-24ad949f94f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8b90b-ec79-4b42-bab1-ff1f0bf70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42792-feca-4d5a-8d5e-24ad949f94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b642792-feca-4d5a-8d5e-24ad949f94fa"/>
    <ds:schemaRef ds:uri="02e8b90b-ec79-4b42-bab1-ff1f0bf7013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9AB07E-CA1E-45BF-929F-18DEEDDDD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8b90b-ec79-4b42-bab1-ff1f0bf7013c"/>
    <ds:schemaRef ds:uri="bb642792-feca-4d5a-8d5e-24ad949f9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137</TotalTime>
  <Words>279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Depth</vt:lpstr>
      <vt:lpstr>Hydromagic Survey</vt:lpstr>
      <vt:lpstr>Today’s Topics</vt:lpstr>
      <vt:lpstr>Software Installation - Download</vt:lpstr>
      <vt:lpstr>Software Installation - Download</vt:lpstr>
      <vt:lpstr>Software Installation - Installer</vt:lpstr>
      <vt:lpstr>Software Installation - Installer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Hydromagic Survey</dc:title>
  <dc:creator>Leon Steijger</dc:creator>
  <cp:lastModifiedBy>Leon Steijger</cp:lastModifiedBy>
  <cp:revision>3</cp:revision>
  <dcterms:created xsi:type="dcterms:W3CDTF">2022-09-02T11:11:58Z</dcterms:created>
  <dcterms:modified xsi:type="dcterms:W3CDTF">2022-09-06T13:52:03Z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0x0101002D3CDD82CE05C34B91A6D5AF5778A555</vt:lpwstr>
  </property>
</Properties>
</file>